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63" r:id="rId3"/>
    <p:sldId id="364" r:id="rId4"/>
    <p:sldId id="375" r:id="rId5"/>
    <p:sldId id="374" r:id="rId6"/>
    <p:sldId id="376" r:id="rId7"/>
    <p:sldId id="378" r:id="rId8"/>
    <p:sldId id="381" r:id="rId9"/>
    <p:sldId id="382" r:id="rId10"/>
    <p:sldId id="383" r:id="rId11"/>
    <p:sldId id="385" r:id="rId12"/>
    <p:sldId id="37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hyperlink" Target="https://www.e-sfera.hr/dodatni-digitalni-sadrzaji/f2867f77-bc39-45a8-b93d-bbc1f8ded37c/assets/audio/look_back_5-_cathy_s_birthday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sfera.hr/dodatni-digitalni-sadrzaji/f2867f77-bc39-45a8-b93d-bbc1f8ded37c/assets/interactivity/kviz_7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ud7Aa5dNY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ah84WvNJy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2A2F84-8D57-47C7-9520-340B07A4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390FF2B-F153-4A33-A1C1-93B5A7105DB5}"/>
              </a:ext>
            </a:extLst>
          </p:cNvPr>
          <p:cNvSpPr txBox="1"/>
          <p:nvPr/>
        </p:nvSpPr>
        <p:spPr>
          <a:xfrm>
            <a:off x="5004440" y="2352685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5 </a:t>
            </a:r>
            <a:br>
              <a:rPr lang="hr-HR" sz="4000" b="1" u="sng" dirty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FF0000"/>
                </a:solidFill>
              </a:rPr>
              <a:t>My home and healthy living</a:t>
            </a:r>
            <a:endParaRPr lang="hr-HR" sz="4000" b="1" u="sng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12DCEF6-B202-40EA-A51C-F5F503492C47}"/>
              </a:ext>
            </a:extLst>
          </p:cNvPr>
          <p:cNvSpPr txBox="1"/>
          <p:nvPr/>
        </p:nvSpPr>
        <p:spPr>
          <a:xfrm>
            <a:off x="5852161" y="3531870"/>
            <a:ext cx="61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5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36A2C99-6F86-42BA-B0CC-E8EE2F8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9431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7344" y="271269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In </a:t>
            </a:r>
            <a:r>
              <a:rPr lang="hr-HR" sz="2000" b="1" i="1" dirty="0" err="1"/>
              <a:t>the</a:t>
            </a:r>
            <a:r>
              <a:rPr lang="hr-HR" sz="2000" b="1" i="1" dirty="0"/>
              <a:t> </a:t>
            </a:r>
            <a:r>
              <a:rPr lang="hr-HR" sz="2000" b="1" i="1" dirty="0" err="1"/>
              <a:t>listening</a:t>
            </a:r>
            <a:r>
              <a:rPr lang="hr-HR" sz="2000" b="1" i="1" dirty="0"/>
              <a:t> </a:t>
            </a:r>
            <a:r>
              <a:rPr lang="hr-HR" sz="2000" b="1" i="1" dirty="0" err="1"/>
              <a:t>section</a:t>
            </a:r>
            <a:r>
              <a:rPr lang="hr-HR" sz="2000" b="1" i="1" dirty="0"/>
              <a:t>, </a:t>
            </a:r>
            <a:r>
              <a:rPr lang="hr-HR" sz="2000" b="1" i="1" dirty="0" err="1"/>
              <a:t>listen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c</a:t>
            </a:r>
            <a:r>
              <a:rPr lang="en-US" sz="2000" b="1" i="1" dirty="0" err="1"/>
              <a:t>ircle</a:t>
            </a:r>
            <a:r>
              <a:rPr lang="en-US" sz="2000" b="1" i="1" dirty="0"/>
              <a:t> the words you hear</a:t>
            </a:r>
            <a:r>
              <a:rPr lang="hr-HR" sz="2000" b="1" i="1" dirty="0"/>
              <a:t>.</a:t>
            </a:r>
          </a:p>
          <a:p>
            <a:pPr algn="l"/>
            <a:r>
              <a:rPr lang="hr-HR" sz="2000" b="1" i="1" dirty="0"/>
              <a:t> </a:t>
            </a:r>
            <a:br>
              <a:rPr lang="hr-HR" sz="2000" b="1" dirty="0"/>
            </a:br>
            <a:r>
              <a:rPr lang="hr-HR" sz="2000" i="1" dirty="0">
                <a:hlinkClick r:id="rId5"/>
              </a:rPr>
              <a:t>https://www.e-sfera.hr/dodatni-digitalni-sadrzaji/f2867f77-bc39-45a8-b93d-bbc1f8ded37c/assets/audio/look_back_5-_cathy_s_birthday.mp3</a:t>
            </a:r>
            <a:br>
              <a:rPr lang="hr-HR" sz="2000" i="1" dirty="0"/>
            </a:br>
            <a:endParaRPr lang="hr-HR" sz="2000" i="1" dirty="0"/>
          </a:p>
          <a:p>
            <a:pPr algn="l"/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22" y="3181083"/>
            <a:ext cx="9017784" cy="29162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5_53_Look_back_05_Listening">
            <a:hlinkClick r:id="" action="ppaction://media"/>
            <a:extLst>
              <a:ext uri="{FF2B5EF4-FFF2-40B4-BE49-F238E27FC236}">
                <a16:creationId xmlns:a16="http://schemas.microsoft.com/office/drawing/2014/main" id="{B761415D-142E-4AA3-8F84-56791ED79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9514" y="1810818"/>
            <a:ext cx="609600" cy="609600"/>
          </a:xfrm>
          <a:prstGeom prst="rect">
            <a:avLst/>
          </a:prstGeom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71FC684B-C3A0-44D9-9147-CC18B734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97" y="4639209"/>
            <a:ext cx="1132189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19E7E9B2-25F4-45F8-9689-CAD18555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51" y="4983312"/>
            <a:ext cx="1029159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24830F30-D954-4C03-A850-87F7AB16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29" y="4983311"/>
            <a:ext cx="1339585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E81F41AE-4E0C-4B8B-A727-77F978C7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78" y="5376525"/>
            <a:ext cx="1029159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CD40443C-03E5-4FA7-B071-6C7DDDE1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50" y="4639208"/>
            <a:ext cx="1029159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F775498D-02D9-4441-8759-CC7E7937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31" y="4639208"/>
            <a:ext cx="1029159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AA7D6272-E707-4462-9F42-BA1E4AB0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52" y="4639207"/>
            <a:ext cx="714770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id="{7350F50E-8F27-4B76-85ED-3BC471F7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78" y="4983310"/>
            <a:ext cx="1103118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idi izvornu sliku">
            <a:extLst>
              <a:ext uri="{FF2B5EF4-FFF2-40B4-BE49-F238E27FC236}">
                <a16:creationId xmlns:a16="http://schemas.microsoft.com/office/drawing/2014/main" id="{BC1650DE-8CCD-484E-B41B-1D545389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72" y="5376525"/>
            <a:ext cx="1556458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Vidi izvornu sliku">
            <a:extLst>
              <a:ext uri="{FF2B5EF4-FFF2-40B4-BE49-F238E27FC236}">
                <a16:creationId xmlns:a16="http://schemas.microsoft.com/office/drawing/2014/main" id="{BA71D121-A6C1-4EEA-BD91-73D8B04F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92" y="5376525"/>
            <a:ext cx="1495985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"/>
            <a:ext cx="5129032" cy="685746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834906" y="1083206"/>
            <a:ext cx="3013319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Translate the recipe for pancakes. </a:t>
            </a:r>
            <a:br>
              <a:rPr lang="hr-HR" sz="2000" b="1" dirty="0"/>
            </a:br>
            <a:r>
              <a:rPr lang="hr-HR" sz="2000" i="1" dirty="0"/>
              <a:t>Use examples you have in your book and workbook.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5" y="0"/>
            <a:ext cx="8286342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E9AD9E0-6E84-4B9B-A836-17713CB635A7}"/>
              </a:ext>
            </a:extLst>
          </p:cNvPr>
          <p:cNvSpPr txBox="1">
            <a:spLocks/>
          </p:cNvSpPr>
          <p:nvPr/>
        </p:nvSpPr>
        <p:spPr>
          <a:xfrm>
            <a:off x="180292" y="407833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</a:rPr>
              <a:t>You </a:t>
            </a:r>
            <a:r>
              <a:rPr lang="hr-HR" sz="2000" i="1" dirty="0" err="1">
                <a:solidFill>
                  <a:srgbClr val="FF0000"/>
                </a:solidFill>
              </a:rPr>
              <a:t>need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56E7CA2-70E7-4DA4-AE80-53A04E5AF1D8}"/>
              </a:ext>
            </a:extLst>
          </p:cNvPr>
          <p:cNvSpPr txBox="1">
            <a:spLocks/>
          </p:cNvSpPr>
          <p:nvPr/>
        </p:nvSpPr>
        <p:spPr>
          <a:xfrm>
            <a:off x="180292" y="5413571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>
                <a:solidFill>
                  <a:srgbClr val="FF0000"/>
                </a:solidFill>
              </a:rPr>
              <a:t>Procedure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" y="6717"/>
            <a:ext cx="5099399" cy="684456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306873" y="344692"/>
            <a:ext cx="3603186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self-evaluate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" y="464795"/>
            <a:ext cx="7954286" cy="57371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2535" y="2082621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0560" y="2580847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3379" y="3387964"/>
            <a:ext cx="333375" cy="36195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2817540" y="2150770"/>
            <a:ext cx="332722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opisati fotografiju sa praznika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2983395" y="2580847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reći nešto o Australiji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3464733" y="2872897"/>
            <a:ext cx="457753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razgovarati o radnjama koje se događaju upravo sada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3117902" y="3476371"/>
            <a:ext cx="415743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opisati unutrašnjost kuće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5064133" y="3774623"/>
            <a:ext cx="3191224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reći kako se moramo ponašati u određenim situacijama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2657704" y="4326020"/>
            <a:ext cx="461763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različite prehrambene namirnice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1532811" y="4784098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recept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2177725" y="5205971"/>
            <a:ext cx="577281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raspravljati o prehrambenim navikama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1"/>
            <a:ext cx="5149517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369441" y="143465"/>
            <a:ext cx="6368903" cy="465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page 93 .In task 1, you need to sort out the words.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8" y="1318961"/>
            <a:ext cx="8624924" cy="50798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D0263E1-B7ED-4C09-B0F3-48B7B2F2DFC7}"/>
              </a:ext>
            </a:extLst>
          </p:cNvPr>
          <p:cNvSpPr txBox="1">
            <a:spLocks/>
          </p:cNvSpPr>
          <p:nvPr/>
        </p:nvSpPr>
        <p:spPr>
          <a:xfrm>
            <a:off x="9867126" y="3706750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peach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7E62797-162A-455C-A5B9-C1ADD0188A83}"/>
              </a:ext>
            </a:extLst>
          </p:cNvPr>
          <p:cNvSpPr txBox="1">
            <a:spLocks/>
          </p:cNvSpPr>
          <p:nvPr/>
        </p:nvSpPr>
        <p:spPr>
          <a:xfrm>
            <a:off x="5859142" y="3706750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study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BABEED3-BE16-4794-940F-AA58DE03B3E5}"/>
              </a:ext>
            </a:extLst>
          </p:cNvPr>
          <p:cNvSpPr txBox="1">
            <a:spLocks/>
          </p:cNvSpPr>
          <p:nvPr/>
        </p:nvSpPr>
        <p:spPr>
          <a:xfrm>
            <a:off x="3659469" y="3706750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aborigine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6137D73-7C46-4A64-9CC3-0382978902D1}"/>
              </a:ext>
            </a:extLst>
          </p:cNvPr>
          <p:cNvSpPr txBox="1">
            <a:spLocks/>
          </p:cNvSpPr>
          <p:nvPr/>
        </p:nvSpPr>
        <p:spPr>
          <a:xfrm>
            <a:off x="7747940" y="3706750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curtain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-2251"/>
            <a:ext cx="5151207" cy="6860251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404037"/>
            <a:ext cx="6819903" cy="1390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</a:t>
            </a:r>
            <a:r>
              <a:rPr lang="hr-HR" sz="2000" b="1" dirty="0" err="1"/>
              <a:t>deals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spelling</a:t>
            </a:r>
            <a:r>
              <a:rPr lang="hr-HR" sz="2000" b="1" dirty="0"/>
              <a:t>. You have to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1591441"/>
            <a:ext cx="7104134" cy="52523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66" y="2813487"/>
            <a:ext cx="940668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7429658" y="352304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shelves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" y="-85"/>
            <a:ext cx="5145498" cy="6890282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3649" y="24970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Match and copy the expressions in task 3.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94" y="1520184"/>
            <a:ext cx="8011924" cy="32720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5613249" y="384234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367D7AF-2ECC-4B33-9822-E9E9CD211D16}"/>
              </a:ext>
            </a:extLst>
          </p:cNvPr>
          <p:cNvSpPr txBox="1">
            <a:spLocks/>
          </p:cNvSpPr>
          <p:nvPr/>
        </p:nvSpPr>
        <p:spPr>
          <a:xfrm>
            <a:off x="8445649" y="2070899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fried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potatoes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F931D50-801B-4416-A1BC-058733C96F51}"/>
              </a:ext>
            </a:extLst>
          </p:cNvPr>
          <p:cNvSpPr/>
          <p:nvPr/>
        </p:nvSpPr>
        <p:spPr>
          <a:xfrm>
            <a:off x="4713668" y="5506220"/>
            <a:ext cx="7478332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practice it here:</a:t>
            </a: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hr-HR" sz="20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https://www.e-sfera.hr/dodatni-digitalni-sadrzaji/f2867f77-bc39-45a8-b93d-bbc1f8ded37c/assets/interactivity/kviz_7/index.html</a:t>
            </a:r>
            <a:endParaRPr lang="hr-HR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7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9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" y="13826"/>
            <a:ext cx="5120751" cy="6855982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6557" y="3053106"/>
            <a:ext cx="6897280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i="1" dirty="0"/>
              <a:t>Nakon što si ponovio riječi naučene u proteklom periodu vrijeme je da ponoviš i </a:t>
            </a:r>
            <a:r>
              <a:rPr lang="hr-HR" sz="2000" i="1" dirty="0" err="1"/>
              <a:t>Present</a:t>
            </a:r>
            <a:r>
              <a:rPr lang="hr-HR" sz="2000" i="1" dirty="0"/>
              <a:t> </a:t>
            </a:r>
            <a:r>
              <a:rPr lang="hr-HR" sz="2000" i="1" dirty="0" err="1"/>
              <a:t>Continuous</a:t>
            </a:r>
            <a:r>
              <a:rPr lang="hr-HR" sz="2000" i="1" dirty="0"/>
              <a:t>.</a:t>
            </a:r>
          </a:p>
          <a:p>
            <a:pPr algn="l"/>
            <a:r>
              <a:rPr lang="hr-HR" sz="2000" i="1" dirty="0"/>
              <a:t>Prolistaj svoju bilježnicu i prisjeti se što si naučio o tom glagolskom vremenu, a ako ti još uvijek nešto nije jasno možeš pogledati i video na sljedećoj poveznici: </a:t>
            </a:r>
            <a:r>
              <a:rPr lang="hr-HR" sz="2000" i="1" dirty="0">
                <a:hlinkClick r:id="rId3"/>
              </a:rPr>
              <a:t>https://youtu.be/rud7Aa5dNY0</a:t>
            </a:r>
            <a:endParaRPr lang="hr-HR" sz="2000" i="1" dirty="0"/>
          </a:p>
          <a:p>
            <a:pPr algn="l"/>
            <a:r>
              <a:rPr lang="hr-HR" sz="2000" i="1" dirty="0"/>
              <a:t>Na 94. stranici radne bilježnice imaš zadatke u kojima možeš provjeriti jesi li razumio </a:t>
            </a:r>
            <a:r>
              <a:rPr lang="hr-HR" sz="2000" i="1" dirty="0" err="1"/>
              <a:t>Present</a:t>
            </a:r>
            <a:r>
              <a:rPr lang="hr-HR" sz="2000" i="1" dirty="0"/>
              <a:t> </a:t>
            </a:r>
            <a:r>
              <a:rPr lang="hr-HR" sz="2000" i="1" dirty="0" err="1"/>
              <a:t>Simple</a:t>
            </a:r>
            <a:r>
              <a:rPr lang="hr-HR" sz="2000" i="1" dirty="0"/>
              <a:t>!</a:t>
            </a:r>
          </a:p>
          <a:p>
            <a:pPr algn="l"/>
            <a:r>
              <a:rPr lang="en-US" sz="2000" b="1" dirty="0"/>
              <a:t>Separate the words and write sentences. Do not forget a full stop (.) or a question</a:t>
            </a:r>
            <a:r>
              <a:rPr lang="hr-HR" sz="2000" b="1" dirty="0"/>
              <a:t> </a:t>
            </a:r>
            <a:r>
              <a:rPr lang="en-US" sz="2000" b="1" dirty="0"/>
              <a:t>mark (?).</a:t>
            </a:r>
            <a:r>
              <a:rPr lang="hr-HR" sz="2000" b="1" dirty="0"/>
              <a:t> 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17" y="191756"/>
            <a:ext cx="8254062" cy="53160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940CDE9-2216-43CB-A340-C0FC97B98383}"/>
              </a:ext>
            </a:extLst>
          </p:cNvPr>
          <p:cNvSpPr txBox="1">
            <a:spLocks/>
          </p:cNvSpPr>
          <p:nvPr/>
        </p:nvSpPr>
        <p:spPr>
          <a:xfrm>
            <a:off x="4481045" y="1776161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FF0000"/>
                </a:solidFill>
              </a:rPr>
              <a:t>I am </a:t>
            </a:r>
            <a:r>
              <a:rPr lang="hr-HR" sz="2100" i="1" dirty="0" err="1">
                <a:solidFill>
                  <a:srgbClr val="FF0000"/>
                </a:solidFill>
              </a:rPr>
              <a:t>hiding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behind</a:t>
            </a:r>
            <a:r>
              <a:rPr lang="hr-HR" sz="2100" i="1" dirty="0">
                <a:solidFill>
                  <a:srgbClr val="FF0000"/>
                </a:solidFill>
              </a:rPr>
              <a:t> a </a:t>
            </a:r>
            <a:r>
              <a:rPr lang="hr-HR" sz="2100" i="1" dirty="0" err="1">
                <a:solidFill>
                  <a:srgbClr val="FF0000"/>
                </a:solidFill>
              </a:rPr>
              <a:t>big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tree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63929D1-BD2D-44A0-8636-62792D78846E}"/>
              </a:ext>
            </a:extLst>
          </p:cNvPr>
          <p:cNvSpPr txBox="1">
            <a:spLocks/>
          </p:cNvSpPr>
          <p:nvPr/>
        </p:nvSpPr>
        <p:spPr>
          <a:xfrm>
            <a:off x="4493924" y="2439849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What</a:t>
            </a:r>
            <a:r>
              <a:rPr lang="hr-HR" sz="2100" i="1" dirty="0">
                <a:solidFill>
                  <a:srgbClr val="FF0000"/>
                </a:solidFill>
              </a:rPr>
              <a:t> are </a:t>
            </a:r>
            <a:r>
              <a:rPr lang="hr-HR" sz="2100" i="1" dirty="0" err="1">
                <a:solidFill>
                  <a:srgbClr val="FF0000"/>
                </a:solidFill>
              </a:rPr>
              <a:t>you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doing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under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wardrobe</a:t>
            </a:r>
            <a:r>
              <a:rPr lang="hr-HR" sz="2100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1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" y="18753"/>
            <a:ext cx="5094244" cy="6820492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77087" y="27126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p. 94. </a:t>
            </a:r>
            <a:r>
              <a:rPr lang="en-US" sz="2000" b="1" dirty="0"/>
              <a:t>Rewrite the sentences.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6" y="1298570"/>
            <a:ext cx="7183303" cy="52777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FB968E2-769A-43DD-9681-7949E83B990B}"/>
              </a:ext>
            </a:extLst>
          </p:cNvPr>
          <p:cNvSpPr txBox="1">
            <a:spLocks/>
          </p:cNvSpPr>
          <p:nvPr/>
        </p:nvSpPr>
        <p:spPr>
          <a:xfrm>
            <a:off x="5834130" y="2188610"/>
            <a:ext cx="7088251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writing</a:t>
            </a:r>
            <a:r>
              <a:rPr lang="hr-HR" sz="2100" i="1" dirty="0">
                <a:solidFill>
                  <a:srgbClr val="FF0000"/>
                </a:solidFill>
              </a:rPr>
              <a:t> a love </a:t>
            </a:r>
            <a:r>
              <a:rPr lang="hr-HR" sz="2100" i="1" dirty="0" err="1">
                <a:solidFill>
                  <a:srgbClr val="FF0000"/>
                </a:solidFill>
              </a:rPr>
              <a:t>letter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D5B3FFB-FE9C-4B2B-B141-094D4DA58077}"/>
              </a:ext>
            </a:extLst>
          </p:cNvPr>
          <p:cNvSpPr txBox="1">
            <a:spLocks/>
          </p:cNvSpPr>
          <p:nvPr/>
        </p:nvSpPr>
        <p:spPr>
          <a:xfrm>
            <a:off x="5813248" y="2983805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FF0000"/>
                </a:solidFill>
              </a:rPr>
              <a:t>are </a:t>
            </a:r>
            <a:r>
              <a:rPr lang="hr-HR" sz="2100" i="1" dirty="0" err="1">
                <a:solidFill>
                  <a:srgbClr val="FF0000"/>
                </a:solidFill>
              </a:rPr>
              <a:t>making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Christmas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pudding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" y="18264"/>
            <a:ext cx="5113746" cy="6839736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6400" y="18264"/>
            <a:ext cx="7065599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Circle the correct word.</a:t>
            </a:r>
            <a:br>
              <a:rPr lang="hr-HR" sz="2000" b="1" dirty="0"/>
            </a:br>
            <a:r>
              <a:rPr lang="hr-HR" sz="2000" i="1" dirty="0"/>
              <a:t>Watch the video: </a:t>
            </a:r>
            <a:r>
              <a:rPr lang="hr-HR" sz="2000" i="1" dirty="0">
                <a:hlinkClick r:id="rId3"/>
              </a:rPr>
              <a:t>https://youtu.be/Oah84WvNJy4</a:t>
            </a:r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1266531"/>
            <a:ext cx="8651410" cy="41392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F101188B-8AB2-4AC6-9CC1-E78C5EC7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85" y="1812158"/>
            <a:ext cx="575600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D006A8F4-420E-4346-A2AE-EC2EE757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16" y="2308815"/>
            <a:ext cx="1479362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4D0DC8B-E984-4619-900E-7DD7FC143628}"/>
              </a:ext>
            </a:extLst>
          </p:cNvPr>
          <p:cNvSpPr/>
          <p:nvPr/>
        </p:nvSpPr>
        <p:spPr>
          <a:xfrm>
            <a:off x="4626212" y="5515161"/>
            <a:ext cx="7565788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prvoj rečenici si koristio </a:t>
            </a:r>
            <a:r>
              <a:rPr lang="hr-H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zato to se radnja događa svaki dana, tj. ponavlja se, dok si u drugoj rečenici koristio </a:t>
            </a:r>
            <a:r>
              <a:rPr lang="hr-H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</a:t>
            </a: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zato što su sada tri sata i mi sada ručamo – dakle, radnja se odvija u tom trenutku!</a:t>
            </a:r>
            <a:endParaRPr lang="hr-HR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6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-1651"/>
            <a:ext cx="5150299" cy="6888626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7344625" y="2416027"/>
            <a:ext cx="4545573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 err="1"/>
              <a:t>Read</a:t>
            </a:r>
            <a:r>
              <a:rPr lang="hr-HR" sz="2000" b="1" i="1" dirty="0"/>
              <a:t>. True or false?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5" y="-1651"/>
            <a:ext cx="7025373" cy="68886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5246755" y="464083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False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C7990AA-F800-4343-9ADF-CD3F62E9D1E4}"/>
              </a:ext>
            </a:extLst>
          </p:cNvPr>
          <p:cNvSpPr txBox="1">
            <a:spLocks/>
          </p:cNvSpPr>
          <p:nvPr/>
        </p:nvSpPr>
        <p:spPr>
          <a:xfrm>
            <a:off x="5242186" y="4986156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False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" y="0"/>
            <a:ext cx="5129431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6975" y="54253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Look at the pyramid of food and think. </a:t>
            </a:r>
            <a:br>
              <a:rPr lang="hr-HR" sz="2000" b="1" dirty="0"/>
            </a:br>
            <a:r>
              <a:rPr lang="hr-HR" sz="2000" b="1" dirty="0"/>
              <a:t>Write the answers in your notebook. Talk to your friend and write their ansers, too.</a:t>
            </a:r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5" y="2086377"/>
            <a:ext cx="11721768" cy="45599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82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451</Words>
  <Application>Microsoft Office PowerPoint</Application>
  <PresentationFormat>Widescreen</PresentationFormat>
  <Paragraphs>45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244</cp:revision>
  <dcterms:created xsi:type="dcterms:W3CDTF">2017-01-15T10:30:28Z</dcterms:created>
  <dcterms:modified xsi:type="dcterms:W3CDTF">2022-07-11T07:53:21Z</dcterms:modified>
</cp:coreProperties>
</file>